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erriweather" panose="00000500000000000000" pitchFamily="2" charset="0"/>
      <p:regular r:id="rId15"/>
      <p:bold r:id="rId16"/>
      <p:italic r:id="rId17"/>
      <p:boldItalic r:id="rId18"/>
    </p:embeddedFont>
    <p:embeddedFont>
      <p:font typeface="Open Sans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295400" y="2412801"/>
            <a:ext cx="96012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Agrupación de Ex-Menores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524000" y="3470076"/>
            <a:ext cx="9144000" cy="9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E2E8F0"/>
                </a:solidFill>
                <a:latin typeface="Open Sans"/>
                <a:ea typeface="Open Sans"/>
                <a:cs typeface="Open Sans"/>
                <a:sym typeface="Open Sans"/>
              </a:rPr>
              <a:t>Víctimas de Prisión Política y Tortura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>
                <a:solidFill>
                  <a:srgbClr val="E2E8F0"/>
                </a:solidFill>
                <a:latin typeface="Open Sans"/>
                <a:ea typeface="Open Sans"/>
                <a:cs typeface="Open Sans"/>
                <a:sym typeface="Open Sans"/>
              </a:rPr>
              <a:t> Coordinación Nacional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819275"/>
            <a:ext cx="523875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1819275"/>
            <a:ext cx="52387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857250" y="2595562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Somos una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organización solidaria y coherente</a:t>
            </a: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857250" y="3043237"/>
            <a:ext cx="495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Luchamos por el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reconocimiento de los derechos humanos</a:t>
            </a: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que fueron atropellados siendo menores de edad.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857250" y="4100512"/>
            <a:ext cx="4953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Desarrollamos acciones para apoyar la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recuperación terapéutica y la resiliencia</a:t>
            </a: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de cada miembro.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571500" y="2547937"/>
            <a:ext cx="104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571500" y="2995612"/>
            <a:ext cx="104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571500" y="4052887"/>
            <a:ext cx="104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571500" y="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¿Quiénes Somos?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0" y="762000"/>
            <a:ext cx="12192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571500" y="3228975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La Agrupación nació en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Diciembre del Año 2004</a:t>
            </a: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571500" y="3533775"/>
            <a:ext cx="4953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Este hito coincidió con la publicación del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Informe Valech</a:t>
            </a: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, documento histórico que reconoció oficialmente la existencia de 102 menores de edad que nacieron en prisión política o fueron detenidos junto a sus padres.</a:t>
            </a:r>
            <a:endParaRPr/>
          </a:p>
        </p:txBody>
      </p:sp>
      <p:pic>
        <p:nvPicPr>
          <p:cNvPr id="109" name="Google Shape;109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571500" y="1800225"/>
            <a:ext cx="52006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Nacimiento de la Agrupación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04182"/>
            <a:ext cx="2547937" cy="244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5187" y="2504182"/>
            <a:ext cx="2547937" cy="244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8875" y="2504182"/>
            <a:ext cx="2547937" cy="244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72562" y="2504182"/>
            <a:ext cx="2547937" cy="244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64468" y="2799457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/>
        </p:nvSpPr>
        <p:spPr>
          <a:xfrm>
            <a:off x="950356" y="3751957"/>
            <a:ext cx="1790223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Reconocimiento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771525" y="4161532"/>
            <a:ext cx="2147887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Visibilizar la realidad vivida por los menores.</a:t>
            </a:r>
            <a:endParaRPr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98156" y="2799457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4064079" y="3751957"/>
            <a:ext cx="1230153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Reparación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3605212" y="4161532"/>
            <a:ext cx="2147887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Buscar medidas reparatorias integrales.</a:t>
            </a:r>
            <a:endParaRPr/>
          </a:p>
        </p:txBody>
      </p:sp>
      <p:pic>
        <p:nvPicPr>
          <p:cNvPr id="126" name="Google Shape;126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31843" y="2799457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7107793" y="3751957"/>
            <a:ext cx="810101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Justicia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6438900" y="4161532"/>
            <a:ext cx="2147887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Luchar contra la impunidad de los crímenes.</a:t>
            </a:r>
            <a:endParaRPr/>
          </a:p>
        </p:txBody>
      </p:sp>
      <p:pic>
        <p:nvPicPr>
          <p:cNvPr id="129" name="Google Shape;129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65531" y="2799457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6"/>
          <p:cNvSpPr txBox="1"/>
          <p:nvPr/>
        </p:nvSpPr>
        <p:spPr>
          <a:xfrm>
            <a:off x="9851469" y="3751957"/>
            <a:ext cx="990123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Memoria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9272587" y="4161532"/>
            <a:ext cx="2147887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Preservar la memoria histórica para el futuro.</a:t>
            </a:r>
            <a:endParaRPr/>
          </a:p>
        </p:txBody>
      </p:sp>
      <p:pic>
        <p:nvPicPr>
          <p:cNvPr id="132" name="Google Shape;132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31156" y="2989957"/>
            <a:ext cx="4286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488656" y="298995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274718" y="2989957"/>
            <a:ext cx="4762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156031" y="2989957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6"/>
          <p:cNvSpPr txBox="1"/>
          <p:nvPr/>
        </p:nvSpPr>
        <p:spPr>
          <a:xfrm>
            <a:off x="571500" y="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Nuestros Objetivos</a:t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0" y="762000"/>
            <a:ext cx="12192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819275"/>
            <a:ext cx="52387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7"/>
          <p:cNvSpPr txBox="1"/>
          <p:nvPr/>
        </p:nvSpPr>
        <p:spPr>
          <a:xfrm>
            <a:off x="571500" y="2205037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Generalmente es una persona que enfrenta:</a:t>
            </a:r>
            <a:endParaRPr/>
          </a:p>
        </p:txBody>
      </p:sp>
      <p:pic>
        <p:nvPicPr>
          <p:cNvPr id="145" name="Google Shape;145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1819275"/>
            <a:ext cx="52387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857250" y="2700337"/>
            <a:ext cx="4953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Interrupción de su proyecto de vida (familiar, educacional, laboral).</a:t>
            </a:r>
            <a:endParaRPr/>
          </a:p>
        </p:txBody>
      </p:sp>
      <p:sp>
        <p:nvSpPr>
          <p:cNvPr id="147" name="Google Shape;147;p17"/>
          <p:cNvSpPr txBox="1"/>
          <p:nvPr/>
        </p:nvSpPr>
        <p:spPr>
          <a:xfrm>
            <a:off x="857250" y="3452812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Carga de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Open Sans"/>
                <a:ea typeface="Open Sans"/>
                <a:cs typeface="Open Sans"/>
                <a:sym typeface="Open Sans"/>
              </a:rPr>
              <a:t>trauma, dolor y silencio</a:t>
            </a: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encapsulado.</a:t>
            </a:r>
            <a:endParaRPr/>
          </a:p>
        </p:txBody>
      </p:sp>
      <p:sp>
        <p:nvSpPr>
          <p:cNvPr id="148" name="Google Shape;148;p17"/>
          <p:cNvSpPr txBox="1"/>
          <p:nvPr/>
        </p:nvSpPr>
        <p:spPr>
          <a:xfrm>
            <a:off x="857250" y="3900487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Sentimientos de inhabilidad social y baja autoestima.</a:t>
            </a:r>
            <a:endParaRPr/>
          </a:p>
        </p:txBody>
      </p:sp>
      <p:sp>
        <p:nvSpPr>
          <p:cNvPr id="149" name="Google Shape;149;p17"/>
          <p:cNvSpPr txBox="1"/>
          <p:nvPr/>
        </p:nvSpPr>
        <p:spPr>
          <a:xfrm>
            <a:off x="857250" y="4348162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Desconfianza vital y desvinculación social.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857250" y="4795837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Autoculpa y bajas expectativas de rendimiento.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571500" y="2652712"/>
            <a:ext cx="104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571500" y="3405187"/>
            <a:ext cx="104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571500" y="3852862"/>
            <a:ext cx="104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571500" y="4300537"/>
            <a:ext cx="104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571500" y="4748212"/>
            <a:ext cx="104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571500" y="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Perfil del Ex-Menor</a:t>
            </a:r>
            <a:endParaRPr/>
          </a:p>
        </p:txBody>
      </p:sp>
      <p:sp>
        <p:nvSpPr>
          <p:cNvPr id="157" name="Google Shape;157;p17"/>
          <p:cNvSpPr/>
          <p:nvPr/>
        </p:nvSpPr>
        <p:spPr>
          <a:xfrm>
            <a:off x="0" y="762000"/>
            <a:ext cx="12192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8"/>
          <p:cNvSpPr txBox="1"/>
          <p:nvPr/>
        </p:nvSpPr>
        <p:spPr>
          <a:xfrm>
            <a:off x="2190750" y="2809875"/>
            <a:ext cx="7810500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1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 Todo niño y niña tiene derecho intrínseco a la vida y es obligación del Estado garantizar la supervivencia y el desarrollo del niño y la niña. 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1809750" y="4762500"/>
            <a:ext cx="85725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Convención sobre los Derechos del Niño (Art. 6)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1619250" y="2047875"/>
            <a:ext cx="380702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0" i="1" u="none" strike="noStrike" cap="none">
                <a:solidFill>
                  <a:srgbClr val="BFDBFE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571500" y="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Marco Legal</a:t>
            </a:r>
            <a:endParaRPr/>
          </a:p>
        </p:txBody>
      </p:sp>
      <p:sp>
        <p:nvSpPr>
          <p:cNvPr id="167" name="Google Shape;167;p18"/>
          <p:cNvSpPr/>
          <p:nvPr/>
        </p:nvSpPr>
        <p:spPr>
          <a:xfrm>
            <a:off x="0" y="762000"/>
            <a:ext cx="12192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82291"/>
            <a:ext cx="2547937" cy="2683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5187" y="2382291"/>
            <a:ext cx="2547937" cy="2683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8875" y="2382291"/>
            <a:ext cx="2547937" cy="2683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72562" y="2382291"/>
            <a:ext cx="2547937" cy="2683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64468" y="2677566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 txBox="1"/>
          <p:nvPr/>
        </p:nvSpPr>
        <p:spPr>
          <a:xfrm>
            <a:off x="1150381" y="3630066"/>
            <a:ext cx="1390173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Apoyo Social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771525" y="4039641"/>
            <a:ext cx="2147887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Acompañamiento continuo y oportuno a través de dirigentas y miembros.</a:t>
            </a:r>
            <a:endParaRPr/>
          </a:p>
        </p:txBody>
      </p:sp>
      <p:pic>
        <p:nvPicPr>
          <p:cNvPr id="180" name="Google Shape;180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98156" y="2677566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 txBox="1"/>
          <p:nvPr/>
        </p:nvSpPr>
        <p:spPr>
          <a:xfrm>
            <a:off x="4059078" y="3630066"/>
            <a:ext cx="124015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Psicológico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3605212" y="4039641"/>
            <a:ext cx="2147887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Atención terapéutica especializada para ex-menores que lo requieran.</a:t>
            </a:r>
            <a:endParaRPr/>
          </a:p>
        </p:txBody>
      </p:sp>
      <p:pic>
        <p:nvPicPr>
          <p:cNvPr id="183" name="Google Shape;183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31843" y="2677566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 txBox="1"/>
          <p:nvPr/>
        </p:nvSpPr>
        <p:spPr>
          <a:xfrm>
            <a:off x="7082790" y="3630066"/>
            <a:ext cx="860107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Jurídico</a:t>
            </a:r>
            <a:endParaRPr/>
          </a:p>
        </p:txBody>
      </p:sp>
      <p:sp>
        <p:nvSpPr>
          <p:cNvPr id="185" name="Google Shape;185;p19"/>
          <p:cNvSpPr txBox="1"/>
          <p:nvPr/>
        </p:nvSpPr>
        <p:spPr>
          <a:xfrm>
            <a:off x="6438900" y="4039641"/>
            <a:ext cx="2147887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Asesoría legal experta para los miembros de la Agrupación.</a:t>
            </a:r>
            <a:endParaRPr/>
          </a:p>
        </p:txBody>
      </p:sp>
      <p:pic>
        <p:nvPicPr>
          <p:cNvPr id="186" name="Google Shape;186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65531" y="2677566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9781460" y="3630066"/>
            <a:ext cx="1130141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Asistencia</a:t>
            </a: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9272587" y="4039641"/>
            <a:ext cx="2147887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Atención individual y familiar en asistencia social.</a:t>
            </a:r>
            <a:endParaRPr/>
          </a:p>
        </p:txBody>
      </p:sp>
      <p:pic>
        <p:nvPicPr>
          <p:cNvPr id="189" name="Google Shape;189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07343" y="2868066"/>
            <a:ext cx="4762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12468" y="2868066"/>
            <a:ext cx="33337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322343" y="286806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9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132218" y="2868066"/>
            <a:ext cx="42862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/>
          <p:nvPr/>
        </p:nvSpPr>
        <p:spPr>
          <a:xfrm>
            <a:off x="571500" y="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Ejes de Trabajo</a:t>
            </a:r>
            <a:endParaRPr/>
          </a:p>
        </p:txBody>
      </p:sp>
      <p:sp>
        <p:nvSpPr>
          <p:cNvPr id="194" name="Google Shape;194;p19"/>
          <p:cNvSpPr/>
          <p:nvPr/>
        </p:nvSpPr>
        <p:spPr>
          <a:xfrm>
            <a:off x="0" y="762000"/>
            <a:ext cx="12192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0"/>
          <p:cNvSpPr txBox="1"/>
          <p:nvPr/>
        </p:nvSpPr>
        <p:spPr>
          <a:xfrm>
            <a:off x="2665571" y="2662237"/>
            <a:ext cx="6860857" cy="71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1E3A8A"/>
                </a:solidFill>
                <a:latin typeface="Merriweather"/>
                <a:ea typeface="Merriweather"/>
                <a:cs typeface="Merriweather"/>
                <a:sym typeface="Merriweather"/>
              </a:rPr>
              <a:t>Coordinadora Regional</a:t>
            </a:r>
            <a:endParaRPr/>
          </a:p>
        </p:txBody>
      </p:sp>
      <p:sp>
        <p:nvSpPr>
          <p:cNvPr id="201" name="Google Shape;201;p20"/>
          <p:cNvSpPr/>
          <p:nvPr/>
        </p:nvSpPr>
        <p:spPr>
          <a:xfrm>
            <a:off x="5619750" y="3567112"/>
            <a:ext cx="952500" cy="381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2828925" y="3890962"/>
            <a:ext cx="65341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Trabajando unidos por la verdad, la justicia y la reparación.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</Words>
  <Application>Microsoft Office PowerPoint</Application>
  <PresentationFormat>Panorámica</PresentationFormat>
  <Paragraphs>48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Merriweather</vt:lpstr>
      <vt:lpstr>Arial</vt:lpstr>
      <vt:lpstr>Calibri</vt:lpstr>
      <vt:lpstr>Open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Eduardo Alberto Vasquez Bastias</cp:lastModifiedBy>
  <cp:revision>1</cp:revision>
  <dcterms:modified xsi:type="dcterms:W3CDTF">2025-11-28T19:49:25Z</dcterms:modified>
</cp:coreProperties>
</file>